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achel Williams" initials="RW" lastIdx="0" clrIdx="6"/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8" name="Nina Makojnik" initials="NM" lastIdx="0" clrIdx="7"/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88" d="100"/>
          <a:sy n="88" d="100"/>
        </p:scale>
        <p:origin x="120" y="498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0.69</c:v>
                </c:pt>
                <c:pt idx="1">
                  <c:v>0.19</c:v>
                </c:pt>
                <c:pt idx="2">
                  <c:v>0.12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0.84</c:v>
                </c:pt>
                <c:pt idx="1">
                  <c:v>0.12</c:v>
                </c:pt>
                <c:pt idx="2">
                  <c:v>0.03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0.79</c:v>
                </c:pt>
                <c:pt idx="1">
                  <c:v>0.19</c:v>
                </c:pt>
                <c:pt idx="2">
                  <c:v>0.02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0.86</c:v>
                </c:pt>
                <c:pt idx="1">
                  <c:v>0.12</c:v>
                </c:pt>
                <c:pt idx="2">
                  <c:v>0.02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0.77</c:v>
                </c:pt>
                <c:pt idx="1">
                  <c:v>0.2</c:v>
                </c:pt>
                <c:pt idx="2">
                  <c:v>0.03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0.74</c:v>
                </c:pt>
                <c:pt idx="1">
                  <c:v>0.19</c:v>
                </c:pt>
                <c:pt idx="2">
                  <c:v>7.0000000000000007E-2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199999999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0.56000000000000005</c:v>
                </c:pt>
                <c:pt idx="1">
                  <c:v>0.3</c:v>
                </c:pt>
                <c:pt idx="2">
                  <c:v>0.14000000000000001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0.34</c:v>
                </c:pt>
                <c:pt idx="1">
                  <c:v>0.35</c:v>
                </c:pt>
                <c:pt idx="2">
                  <c:v>0.28999999999999998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584940000000001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0.63</c:v>
                </c:pt>
                <c:pt idx="1">
                  <c:v>0.28999999999999998</c:v>
                </c:pt>
                <c:pt idx="2">
                  <c:v>0.08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0.95</c:v>
                </c:pt>
                <c:pt idx="1">
                  <c:v>0.04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0.97</c:v>
                </c:pt>
                <c:pt idx="1">
                  <c:v>0.03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0.74</c:v>
                </c:pt>
                <c:pt idx="1">
                  <c:v>0.19</c:v>
                </c:pt>
                <c:pt idx="2">
                  <c:v>7.0000000000000007E-2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0.76</c:v>
                </c:pt>
                <c:pt idx="1">
                  <c:v>0.23</c:v>
                </c:pt>
                <c:pt idx="2">
                  <c:v>0.01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0.85</c:v>
                </c:pt>
                <c:pt idx="1">
                  <c:v>0.12</c:v>
                </c:pt>
                <c:pt idx="2">
                  <c:v>0.03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s?practicecode=L83639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s?practicecode=L83639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Wembury Surgery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The Surgery, 51 Hawthorn Dr, Wembury, Plymouth PL9 0BE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61%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223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135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L83639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https://gp-patient.co.uk/PatientExperiences?practicecode=L83639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2661943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602191"/>
              </p:ext>
            </p:extLst>
          </p:nvPr>
        </p:nvGraphicFramePr>
        <p:xfrm>
          <a:off x="9225285" y="2710353"/>
          <a:ext cx="2792920" cy="726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6398442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22013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062952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60057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Wembury Surgery</a:t>
            </a:r>
          </a:p>
        </p:txBody>
      </p:sp>
      <p:sp>
        <p:nvSpPr>
          <p:cNvPr id="5" name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92%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95%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97%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69%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86%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88%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93%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Wembury Surgery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The Surgery, 51 Hawthorn Dr, Wembury, Plymouth PL9 0BE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L83639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61%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135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223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https://gp-patient.co.uk/PatientExperiences?practicecode=L83639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793699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77734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450489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14538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1736672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82141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Wembury Surgery</a:t>
            </a:r>
          </a:p>
        </p:txBody>
      </p:sp>
      <p:sp>
        <p:nvSpPr>
          <p:cNvPr id="2" name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97%</a:t>
            </a:r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99%</a:t>
            </a:r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97%</a:t>
            </a:r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98%</a:t>
            </a:r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98%</a:t>
            </a:r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97%</a:t>
            </a:r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93%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20348.0"/>
  <p:tag name="AS_RELEASE_DATE" val="2022.03.14"/>
  <p:tag name="AS_TITLE" val="Aspose.Slides for .NET 4.0 Client Profile"/>
  <p:tag name="AS_VERSION" val="22.3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  <ds:schemaRef ds:uri="cccaf3ac-2de9-44d4-aa31-54302fceb5f7"/>
  </ds:schemaRefs>
</ds:datastoreItem>
</file>

<file path=customXml/itemProps3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596</Words>
  <Application>Microsoft Office PowerPoint</Application>
  <PresentationFormat>Widescreen</PresentationFormat>
  <Paragraphs>198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HelveticaNeueLT Std Lt Cn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WATERMAN, Polly (WEMBURY SURGERY)</cp:lastModifiedBy>
  <cp:revision>235</cp:revision>
  <dcterms:created xsi:type="dcterms:W3CDTF">2022-02-15T10:00:54Z</dcterms:created>
  <dcterms:modified xsi:type="dcterms:W3CDTF">2024-07-18T14:40:17Z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