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88" d="100"/>
          <a:sy n="88" d="100"/>
        </p:scale>
        <p:origin x="120" y="49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0.19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0.84</c:v>
                </c:pt>
                <c:pt idx="1">
                  <c:v>0.12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0.79</c:v>
                </c:pt>
                <c:pt idx="1">
                  <c:v>0.19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0.86</c:v>
                </c:pt>
                <c:pt idx="1">
                  <c:v>0.12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0.77</c:v>
                </c:pt>
                <c:pt idx="1">
                  <c:v>0.2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0.19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0.35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0.28999999999999998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0.95</c:v>
                </c:pt>
                <c:pt idx="1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0.19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0.23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0.85</c:v>
                </c:pt>
                <c:pt idx="1">
                  <c:v>0.12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L8363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L8363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Wembury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51 Hawthorn Dr, Wembury, Plymouth PL9 0BE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61%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223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L83639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https://gp-patient.co.uk/PatientExperiences?practicecode=L83639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Wembury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Wembury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51 Hawthorn Dr, Wembury, Plymouth PL9 0BE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L83639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61%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223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https://gp-patient.co.uk/PatientExperiences?practicecode=L83639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Wembury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98%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98%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596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WATERMAN, Polly (WEMBURY SURGERY)</cp:lastModifiedBy>
  <cp:revision>235</cp:revision>
  <dcterms:created xsi:type="dcterms:W3CDTF">2022-02-15T10:00:54Z</dcterms:created>
  <dcterms:modified xsi:type="dcterms:W3CDTF">2024-07-18T14:40:17Z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